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2FA10-4F72-4ED3-8A09-835C76CE3868}" type="datetimeFigureOut">
              <a:rPr lang="es-ES" smtClean="0"/>
              <a:t>20/08/2011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BA70-BBFD-47E8-9E69-DFC8AD73AB3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9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7800" y="0"/>
            <a:ext cx="49883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88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Presentación en pantalla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 de Windows</dc:creator>
  <cp:lastModifiedBy>Usuario de Windows</cp:lastModifiedBy>
  <cp:revision>1</cp:revision>
  <dcterms:created xsi:type="dcterms:W3CDTF">2011-08-20T08:56:23Z</dcterms:created>
  <dcterms:modified xsi:type="dcterms:W3CDTF">2011-08-20T09:00:19Z</dcterms:modified>
</cp:coreProperties>
</file>